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5EF"/>
    <a:srgbClr val="0F6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86" y="5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AA934-E49F-480E-BA3E-A28D20FDF104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789F-F9F1-403D-82C8-194B25D026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7578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75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05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613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75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343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79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091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77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789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285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849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1B7C9-F7A9-4974-A769-95E3BB8E99F5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69C29-DA4A-478C-BBB8-CB4BA039D7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742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62872-9C9A-F387-B8ED-09C55158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Rectangle 1897">
            <a:extLst>
              <a:ext uri="{FF2B5EF4-FFF2-40B4-BE49-F238E27FC236}">
                <a16:creationId xmlns:a16="http://schemas.microsoft.com/office/drawing/2014/main" id="{AE7E5AD7-DA08-D627-6F20-5FCBE5A85460}"/>
              </a:ext>
            </a:extLst>
          </p:cNvPr>
          <p:cNvSpPr/>
          <p:nvPr/>
        </p:nvSpPr>
        <p:spPr>
          <a:xfrm>
            <a:off x="8998476" y="28250"/>
            <a:ext cx="163748" cy="605543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16" name="Straight Connector 1915">
            <a:extLst>
              <a:ext uri="{FF2B5EF4-FFF2-40B4-BE49-F238E27FC236}">
                <a16:creationId xmlns:a16="http://schemas.microsoft.com/office/drawing/2014/main" id="{40850D73-28FF-08EA-B407-CEB277FF6F62}"/>
              </a:ext>
            </a:extLst>
          </p:cNvPr>
          <p:cNvCxnSpPr/>
          <p:nvPr/>
        </p:nvCxnSpPr>
        <p:spPr>
          <a:xfrm>
            <a:off x="-14026" y="10603"/>
            <a:ext cx="0" cy="7006075"/>
          </a:xfrm>
          <a:prstGeom prst="line">
            <a:avLst/>
          </a:prstGeom>
          <a:ln w="3175">
            <a:solidFill>
              <a:schemeClr val="bg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E24F09C6-9F68-792F-1AB6-A680ECFB3693}"/>
              </a:ext>
            </a:extLst>
          </p:cNvPr>
          <p:cNvSpPr/>
          <p:nvPr/>
        </p:nvSpPr>
        <p:spPr>
          <a:xfrm>
            <a:off x="6788174" y="290286"/>
            <a:ext cx="2937185" cy="6307878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99" name="TextBox 1898">
            <a:extLst>
              <a:ext uri="{FF2B5EF4-FFF2-40B4-BE49-F238E27FC236}">
                <a16:creationId xmlns:a16="http://schemas.microsoft.com/office/drawing/2014/main" id="{08E1E915-851E-3E01-46FA-41833F2EAD7F}"/>
              </a:ext>
            </a:extLst>
          </p:cNvPr>
          <p:cNvSpPr txBox="1"/>
          <p:nvPr/>
        </p:nvSpPr>
        <p:spPr>
          <a:xfrm>
            <a:off x="6680612" y="6088020"/>
            <a:ext cx="1163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400" b="1" dirty="0">
                <a:solidFill>
                  <a:schemeClr val="bg1"/>
                </a:solidFill>
                <a:cs typeface="Segoe UI" panose="020B0502040204020203" pitchFamily="34" charset="0"/>
              </a:rPr>
              <a:t>Find Us On: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9B175F-E51B-51B7-B9E2-FEEB4A981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" y="0"/>
            <a:ext cx="9860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5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6">
      <a:dk1>
        <a:sysClr val="windowText" lastClr="000000"/>
      </a:dk1>
      <a:lt1>
        <a:sysClr val="window" lastClr="FFFFFF"/>
      </a:lt1>
      <a:dk2>
        <a:srgbClr val="1F497D"/>
      </a:dk2>
      <a:lt2>
        <a:srgbClr val="FAF5EF"/>
      </a:lt2>
      <a:accent1>
        <a:srgbClr val="0F696A"/>
      </a:accent1>
      <a:accent2>
        <a:srgbClr val="00B1F7"/>
      </a:accent2>
      <a:accent3>
        <a:srgbClr val="0E313D"/>
      </a:accent3>
      <a:accent4>
        <a:srgbClr val="D8D8D8"/>
      </a:accent4>
      <a:accent5>
        <a:srgbClr val="3D3F44"/>
      </a:accent5>
      <a:accent6>
        <a:srgbClr val="104A5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4</Words>
  <Application>Microsoft Office PowerPoint</Application>
  <PresentationFormat>A4 Paper (210x297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Sahr Emmanuel Gborie</cp:lastModifiedBy>
  <cp:revision>70</cp:revision>
  <dcterms:created xsi:type="dcterms:W3CDTF">2017-02-21T05:57:14Z</dcterms:created>
  <dcterms:modified xsi:type="dcterms:W3CDTF">2026-09-14T08:52:51Z</dcterms:modified>
</cp:coreProperties>
</file>